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4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3" r:id="rId3"/>
    <p:sldId id="286" r:id="rId4"/>
    <p:sldId id="274" r:id="rId5"/>
    <p:sldId id="283" r:id="rId6"/>
    <p:sldId id="278" r:id="rId7"/>
    <p:sldId id="275" r:id="rId8"/>
    <p:sldId id="261" r:id="rId9"/>
    <p:sldId id="276" r:id="rId10"/>
    <p:sldId id="279" r:id="rId11"/>
    <p:sldId id="280" r:id="rId12"/>
    <p:sldId id="285" r:id="rId13"/>
    <p:sldId id="287" r:id="rId14"/>
  </p:sldIdLst>
  <p:sldSz cx="9144000" cy="6858000" type="screen4x3"/>
  <p:notesSz cx="6797675" cy="992663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FF66"/>
    <a:srgbClr val="FF66FF"/>
    <a:srgbClr val="C7CDD7"/>
    <a:srgbClr val="000066"/>
    <a:srgbClr val="003366"/>
    <a:srgbClr val="327FBE"/>
    <a:srgbClr val="E5F6FB"/>
    <a:srgbClr val="AFF7FF"/>
    <a:srgbClr val="D1FBFF"/>
    <a:srgbClr val="0091F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6405" autoAdjust="0"/>
    <p:restoredTop sz="99645" autoAdjust="0"/>
  </p:normalViewPr>
  <p:slideViewPr>
    <p:cSldViewPr>
      <p:cViewPr>
        <p:scale>
          <a:sx n="96" d="100"/>
          <a:sy n="96" d="100"/>
        </p:scale>
        <p:origin x="-61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3306" y="9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660A3A-5C78-49C2-8393-4C119E3F0843}" type="doc">
      <dgm:prSet loTypeId="urn:microsoft.com/office/officeart/2005/8/layout/chevron1" loCatId="process" qsTypeId="urn:microsoft.com/office/officeart/2005/8/quickstyle/simple5" qsCatId="simple" csTypeId="urn:microsoft.com/office/officeart/2005/8/colors/accent2_2" csCatId="accent2" phldr="1"/>
      <dgm:spPr/>
    </dgm:pt>
    <dgm:pt modelId="{F51B46A9-B0CC-4F84-BFD9-1A38ED8E8D4F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200" b="1" dirty="0" smtClean="0"/>
            <a:t>Включение ПК. Создание (открытие) документа</a:t>
          </a:r>
          <a:endParaRPr lang="ru-RU" sz="1200" b="1" dirty="0"/>
        </a:p>
      </dgm:t>
    </dgm:pt>
    <dgm:pt modelId="{4FBA6776-32A0-40B6-9753-118D335174E0}" type="parTrans" cxnId="{517271BD-D9D6-45D7-8525-C0465C07ADE7}">
      <dgm:prSet/>
      <dgm:spPr/>
      <dgm:t>
        <a:bodyPr/>
        <a:lstStyle/>
        <a:p>
          <a:endParaRPr lang="ru-RU"/>
        </a:p>
      </dgm:t>
    </dgm:pt>
    <dgm:pt modelId="{6288A5BF-8395-45ED-9610-AFDE96490DAC}" type="sibTrans" cxnId="{517271BD-D9D6-45D7-8525-C0465C07ADE7}">
      <dgm:prSet/>
      <dgm:spPr/>
      <dgm:t>
        <a:bodyPr/>
        <a:lstStyle/>
        <a:p>
          <a:endParaRPr lang="ru-RU"/>
        </a:p>
      </dgm:t>
    </dgm:pt>
    <dgm:pt modelId="{46355836-4019-4551-A0D7-0FAE504E2AF3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300" b="1" dirty="0" smtClean="0"/>
            <a:t>Поиск нужного документа в ПК</a:t>
          </a:r>
          <a:endParaRPr lang="ru-RU" sz="1300" b="1" dirty="0"/>
        </a:p>
      </dgm:t>
    </dgm:pt>
    <dgm:pt modelId="{4170928D-F02B-4B9C-893C-12F83B4FFA7B}" type="parTrans" cxnId="{2375E28A-CA8A-40E1-A5D0-877E0CD1C75B}">
      <dgm:prSet/>
      <dgm:spPr/>
      <dgm:t>
        <a:bodyPr/>
        <a:lstStyle/>
        <a:p>
          <a:endParaRPr lang="ru-RU"/>
        </a:p>
      </dgm:t>
    </dgm:pt>
    <dgm:pt modelId="{0F690970-CBEF-42A5-8B19-8828F315925D}" type="sibTrans" cxnId="{2375E28A-CA8A-40E1-A5D0-877E0CD1C75B}">
      <dgm:prSet/>
      <dgm:spPr/>
      <dgm:t>
        <a:bodyPr/>
        <a:lstStyle/>
        <a:p>
          <a:endParaRPr lang="ru-RU"/>
        </a:p>
      </dgm:t>
    </dgm:pt>
    <dgm:pt modelId="{BCDB9E63-EA57-4680-B152-3459D3FBA178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300" b="1" dirty="0" smtClean="0"/>
            <a:t>Работа с документом</a:t>
          </a:r>
          <a:endParaRPr lang="ru-RU" sz="1300" b="1" dirty="0"/>
        </a:p>
      </dgm:t>
    </dgm:pt>
    <dgm:pt modelId="{223150A3-5047-408B-A3EF-E0FFC0FF04D9}" type="parTrans" cxnId="{A9826E67-8CAB-4B0E-B314-7463EED82567}">
      <dgm:prSet/>
      <dgm:spPr/>
      <dgm:t>
        <a:bodyPr/>
        <a:lstStyle/>
        <a:p>
          <a:endParaRPr lang="ru-RU"/>
        </a:p>
      </dgm:t>
    </dgm:pt>
    <dgm:pt modelId="{41A35308-DE9E-4CDA-A8C2-B6AE98450D95}" type="sibTrans" cxnId="{A9826E67-8CAB-4B0E-B314-7463EED82567}">
      <dgm:prSet/>
      <dgm:spPr/>
      <dgm:t>
        <a:bodyPr/>
        <a:lstStyle/>
        <a:p>
          <a:endParaRPr lang="ru-RU"/>
        </a:p>
      </dgm:t>
    </dgm:pt>
    <dgm:pt modelId="{942ABAB4-D471-43A9-BF87-D3A0905543D7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300" b="1" dirty="0" smtClean="0"/>
            <a:t>Закрытие и сохранение документа</a:t>
          </a:r>
          <a:endParaRPr lang="ru-RU" sz="1300" b="1" dirty="0"/>
        </a:p>
      </dgm:t>
    </dgm:pt>
    <dgm:pt modelId="{554D08D6-90C2-45CC-96FE-B012CE5CE799}" type="parTrans" cxnId="{AF5ED399-3FD0-46F1-B765-4D1E936A28C1}">
      <dgm:prSet/>
      <dgm:spPr/>
      <dgm:t>
        <a:bodyPr/>
        <a:lstStyle/>
        <a:p>
          <a:endParaRPr lang="ru-RU"/>
        </a:p>
      </dgm:t>
    </dgm:pt>
    <dgm:pt modelId="{91EC7123-2582-41F9-A6FC-23BB5CA530EA}" type="sibTrans" cxnId="{AF5ED399-3FD0-46F1-B765-4D1E936A28C1}">
      <dgm:prSet/>
      <dgm:spPr/>
      <dgm:t>
        <a:bodyPr/>
        <a:lstStyle/>
        <a:p>
          <a:endParaRPr lang="ru-RU"/>
        </a:p>
      </dgm:t>
    </dgm:pt>
    <dgm:pt modelId="{BC7FC07F-C668-4AC1-9109-CE39EE6ABF57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300" b="1" dirty="0" smtClean="0"/>
            <a:t>Ошибки в документе</a:t>
          </a:r>
          <a:endParaRPr lang="ru-RU" sz="1300" b="1" dirty="0"/>
        </a:p>
      </dgm:t>
    </dgm:pt>
    <dgm:pt modelId="{30A35709-25CE-4C34-B1F3-DEB428DF7FEF}" type="parTrans" cxnId="{84509C5B-DBE6-4C0B-B4EA-B42BC9AF7F1E}">
      <dgm:prSet/>
      <dgm:spPr/>
      <dgm:t>
        <a:bodyPr/>
        <a:lstStyle/>
        <a:p>
          <a:endParaRPr lang="ru-RU"/>
        </a:p>
      </dgm:t>
    </dgm:pt>
    <dgm:pt modelId="{D856E648-9521-4B74-9440-0554BFAA438C}" type="sibTrans" cxnId="{84509C5B-DBE6-4C0B-B4EA-B42BC9AF7F1E}">
      <dgm:prSet/>
      <dgm:spPr/>
      <dgm:t>
        <a:bodyPr/>
        <a:lstStyle/>
        <a:p>
          <a:endParaRPr lang="ru-RU"/>
        </a:p>
      </dgm:t>
    </dgm:pt>
    <dgm:pt modelId="{AC172E69-B9CE-4161-A650-B9671838BB7E}" type="pres">
      <dgm:prSet presAssocID="{39660A3A-5C78-49C2-8393-4C119E3F0843}" presName="Name0" presStyleCnt="0">
        <dgm:presLayoutVars>
          <dgm:dir/>
          <dgm:animLvl val="lvl"/>
          <dgm:resizeHandles val="exact"/>
        </dgm:presLayoutVars>
      </dgm:prSet>
      <dgm:spPr/>
    </dgm:pt>
    <dgm:pt modelId="{AC76E79F-8BCE-4121-9589-3ACCF97E98AA}" type="pres">
      <dgm:prSet presAssocID="{F51B46A9-B0CC-4F84-BFD9-1A38ED8E8D4F}" presName="parTxOnly" presStyleLbl="node1" presStyleIdx="0" presStyleCnt="5" custAng="19579230" custLinFactX="1438" custLinFactNeighborX="100000" custLinFactNeighborY="-226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E22F5-9614-4D17-B4A0-4B655FAAB1A4}" type="pres">
      <dgm:prSet presAssocID="{6288A5BF-8395-45ED-9610-AFDE96490DAC}" presName="parTxOnlySpace" presStyleCnt="0"/>
      <dgm:spPr/>
    </dgm:pt>
    <dgm:pt modelId="{89C0AF3E-8536-4D06-A076-ABE3E03C53C9}" type="pres">
      <dgm:prSet presAssocID="{46355836-4019-4551-A0D7-0FAE504E2AF3}" presName="parTxOnly" presStyleLbl="node1" presStyleIdx="1" presStyleCnt="5" custAng="20612471" custLinFactX="1625" custLinFactY="-34731" custLinFactNeighborX="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B0FC4E-8A6F-4079-8B2F-4F9708CBEDFE}" type="pres">
      <dgm:prSet presAssocID="{0F690970-CBEF-42A5-8B19-8828F315925D}" presName="parTxOnlySpace" presStyleCnt="0"/>
      <dgm:spPr/>
    </dgm:pt>
    <dgm:pt modelId="{24260B29-B41B-47F3-82E0-6A826A1AD757}" type="pres">
      <dgm:prSet presAssocID="{BCDB9E63-EA57-4680-B152-3459D3FBA178}" presName="parTxOnly" presStyleLbl="node1" presStyleIdx="2" presStyleCnt="5" custAng="658227" custScaleX="103854" custLinFactX="11084" custLinFactY="-40141" custLinFactNeighborX="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E46295-5FC7-405A-839E-CBAC1C3B6583}" type="pres">
      <dgm:prSet presAssocID="{41A35308-DE9E-4CDA-A8C2-B6AE98450D95}" presName="parTxOnlySpace" presStyleCnt="0"/>
      <dgm:spPr/>
    </dgm:pt>
    <dgm:pt modelId="{51CAA6CB-4976-499A-B551-75214CDE040F}" type="pres">
      <dgm:prSet presAssocID="{942ABAB4-D471-43A9-BF87-D3A0905543D7}" presName="parTxOnly" presStyleLbl="node1" presStyleIdx="3" presStyleCnt="5" custAng="1192537" custLinFactX="9383" custLinFactNeighborX="100000" custLinFactNeighborY="-657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467C22-C528-4C4A-80A4-0A5789095BB2}" type="pres">
      <dgm:prSet presAssocID="{91EC7123-2582-41F9-A6FC-23BB5CA530EA}" presName="parTxOnlySpace" presStyleCnt="0"/>
      <dgm:spPr/>
    </dgm:pt>
    <dgm:pt modelId="{102BD180-C6BA-4382-80CB-0E8A8793A2D9}" type="pres">
      <dgm:prSet presAssocID="{BC7FC07F-C668-4AC1-9109-CE39EE6ABF57}" presName="parTxOnly" presStyleLbl="node1" presStyleIdx="4" presStyleCnt="5" custAng="3030035" custLinFactNeighborX="20923" custLinFactNeighborY="817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F2557C-127F-4C26-8FDD-66E470345B2F}" type="presOf" srcId="{F51B46A9-B0CC-4F84-BFD9-1A38ED8E8D4F}" destId="{AC76E79F-8BCE-4121-9589-3ACCF97E98AA}" srcOrd="0" destOrd="0" presId="urn:microsoft.com/office/officeart/2005/8/layout/chevron1"/>
    <dgm:cxn modelId="{A9826E67-8CAB-4B0E-B314-7463EED82567}" srcId="{39660A3A-5C78-49C2-8393-4C119E3F0843}" destId="{BCDB9E63-EA57-4680-B152-3459D3FBA178}" srcOrd="2" destOrd="0" parTransId="{223150A3-5047-408B-A3EF-E0FFC0FF04D9}" sibTransId="{41A35308-DE9E-4CDA-A8C2-B6AE98450D95}"/>
    <dgm:cxn modelId="{683AAC01-6C9B-4E85-BB9E-FF20280D20C3}" type="presOf" srcId="{BCDB9E63-EA57-4680-B152-3459D3FBA178}" destId="{24260B29-B41B-47F3-82E0-6A826A1AD757}" srcOrd="0" destOrd="0" presId="urn:microsoft.com/office/officeart/2005/8/layout/chevron1"/>
    <dgm:cxn modelId="{2375E28A-CA8A-40E1-A5D0-877E0CD1C75B}" srcId="{39660A3A-5C78-49C2-8393-4C119E3F0843}" destId="{46355836-4019-4551-A0D7-0FAE504E2AF3}" srcOrd="1" destOrd="0" parTransId="{4170928D-F02B-4B9C-893C-12F83B4FFA7B}" sibTransId="{0F690970-CBEF-42A5-8B19-8828F315925D}"/>
    <dgm:cxn modelId="{AF5ED399-3FD0-46F1-B765-4D1E936A28C1}" srcId="{39660A3A-5C78-49C2-8393-4C119E3F0843}" destId="{942ABAB4-D471-43A9-BF87-D3A0905543D7}" srcOrd="3" destOrd="0" parTransId="{554D08D6-90C2-45CC-96FE-B012CE5CE799}" sibTransId="{91EC7123-2582-41F9-A6FC-23BB5CA530EA}"/>
    <dgm:cxn modelId="{84509C5B-DBE6-4C0B-B4EA-B42BC9AF7F1E}" srcId="{39660A3A-5C78-49C2-8393-4C119E3F0843}" destId="{BC7FC07F-C668-4AC1-9109-CE39EE6ABF57}" srcOrd="4" destOrd="0" parTransId="{30A35709-25CE-4C34-B1F3-DEB428DF7FEF}" sibTransId="{D856E648-9521-4B74-9440-0554BFAA438C}"/>
    <dgm:cxn modelId="{517271BD-D9D6-45D7-8525-C0465C07ADE7}" srcId="{39660A3A-5C78-49C2-8393-4C119E3F0843}" destId="{F51B46A9-B0CC-4F84-BFD9-1A38ED8E8D4F}" srcOrd="0" destOrd="0" parTransId="{4FBA6776-32A0-40B6-9753-118D335174E0}" sibTransId="{6288A5BF-8395-45ED-9610-AFDE96490DAC}"/>
    <dgm:cxn modelId="{89C8585E-7DAC-47B0-98D0-8AEF9BCBA6D7}" type="presOf" srcId="{39660A3A-5C78-49C2-8393-4C119E3F0843}" destId="{AC172E69-B9CE-4161-A650-B9671838BB7E}" srcOrd="0" destOrd="0" presId="urn:microsoft.com/office/officeart/2005/8/layout/chevron1"/>
    <dgm:cxn modelId="{35703C6E-FC8D-4E8D-9EDF-0EB408D30C50}" type="presOf" srcId="{942ABAB4-D471-43A9-BF87-D3A0905543D7}" destId="{51CAA6CB-4976-499A-B551-75214CDE040F}" srcOrd="0" destOrd="0" presId="urn:microsoft.com/office/officeart/2005/8/layout/chevron1"/>
    <dgm:cxn modelId="{EA211959-D54B-4C3B-9157-01335EBF30CA}" type="presOf" srcId="{BC7FC07F-C668-4AC1-9109-CE39EE6ABF57}" destId="{102BD180-C6BA-4382-80CB-0E8A8793A2D9}" srcOrd="0" destOrd="0" presId="urn:microsoft.com/office/officeart/2005/8/layout/chevron1"/>
    <dgm:cxn modelId="{05059130-7FE2-42EC-B2F5-47DF6021FE9A}" type="presOf" srcId="{46355836-4019-4551-A0D7-0FAE504E2AF3}" destId="{89C0AF3E-8536-4D06-A076-ABE3E03C53C9}" srcOrd="0" destOrd="0" presId="urn:microsoft.com/office/officeart/2005/8/layout/chevron1"/>
    <dgm:cxn modelId="{F70109E6-F73B-42F6-BE41-2D4C1013C535}" type="presParOf" srcId="{AC172E69-B9CE-4161-A650-B9671838BB7E}" destId="{AC76E79F-8BCE-4121-9589-3ACCF97E98AA}" srcOrd="0" destOrd="0" presId="urn:microsoft.com/office/officeart/2005/8/layout/chevron1"/>
    <dgm:cxn modelId="{94D2DF1D-3924-489A-8846-4E2B09650A01}" type="presParOf" srcId="{AC172E69-B9CE-4161-A650-B9671838BB7E}" destId="{B3BE22F5-9614-4D17-B4A0-4B655FAAB1A4}" srcOrd="1" destOrd="0" presId="urn:microsoft.com/office/officeart/2005/8/layout/chevron1"/>
    <dgm:cxn modelId="{1581CCC0-E0F7-43EE-BA37-5B5035759BA0}" type="presParOf" srcId="{AC172E69-B9CE-4161-A650-B9671838BB7E}" destId="{89C0AF3E-8536-4D06-A076-ABE3E03C53C9}" srcOrd="2" destOrd="0" presId="urn:microsoft.com/office/officeart/2005/8/layout/chevron1"/>
    <dgm:cxn modelId="{FF8B81CB-4CC0-4151-A055-FC319E7AEF06}" type="presParOf" srcId="{AC172E69-B9CE-4161-A650-B9671838BB7E}" destId="{F0B0FC4E-8A6F-4079-8B2F-4F9708CBEDFE}" srcOrd="3" destOrd="0" presId="urn:microsoft.com/office/officeart/2005/8/layout/chevron1"/>
    <dgm:cxn modelId="{B85BF53E-FB24-4079-B35D-A001016AD350}" type="presParOf" srcId="{AC172E69-B9CE-4161-A650-B9671838BB7E}" destId="{24260B29-B41B-47F3-82E0-6A826A1AD757}" srcOrd="4" destOrd="0" presId="urn:microsoft.com/office/officeart/2005/8/layout/chevron1"/>
    <dgm:cxn modelId="{038B4CD2-19B9-4BE4-A352-4517D9936691}" type="presParOf" srcId="{AC172E69-B9CE-4161-A650-B9671838BB7E}" destId="{B5E46295-5FC7-405A-839E-CBAC1C3B6583}" srcOrd="5" destOrd="0" presId="urn:microsoft.com/office/officeart/2005/8/layout/chevron1"/>
    <dgm:cxn modelId="{8E392358-4D01-45A0-8FEB-15AA88F6FB68}" type="presParOf" srcId="{AC172E69-B9CE-4161-A650-B9671838BB7E}" destId="{51CAA6CB-4976-499A-B551-75214CDE040F}" srcOrd="6" destOrd="0" presId="urn:microsoft.com/office/officeart/2005/8/layout/chevron1"/>
    <dgm:cxn modelId="{14E9F572-C6DE-4BB5-954D-F454CAF8F750}" type="presParOf" srcId="{AC172E69-B9CE-4161-A650-B9671838BB7E}" destId="{46467C22-C528-4C4A-80A4-0A5789095BB2}" srcOrd="7" destOrd="0" presId="urn:microsoft.com/office/officeart/2005/8/layout/chevron1"/>
    <dgm:cxn modelId="{CB3C2AD1-0AC0-4E6A-A71E-4FF08482C028}" type="presParOf" srcId="{AC172E69-B9CE-4161-A650-B9671838BB7E}" destId="{102BD180-C6BA-4382-80CB-0E8A8793A2D9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660A3A-5C78-49C2-8393-4C119E3F0843}" type="doc">
      <dgm:prSet loTypeId="urn:microsoft.com/office/officeart/2005/8/layout/chevron1" loCatId="process" qsTypeId="urn:microsoft.com/office/officeart/2005/8/quickstyle/simple5" qsCatId="simple" csTypeId="urn:microsoft.com/office/officeart/2005/8/colors/accent2_2" csCatId="accent2" phldr="1"/>
      <dgm:spPr/>
    </dgm:pt>
    <dgm:pt modelId="{F51B46A9-B0CC-4F84-BFD9-1A38ED8E8D4F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300" b="1" dirty="0" smtClean="0"/>
            <a:t>Работа с документом. Переделка</a:t>
          </a:r>
          <a:endParaRPr lang="ru-RU" sz="1300" b="1" dirty="0"/>
        </a:p>
      </dgm:t>
    </dgm:pt>
    <dgm:pt modelId="{4FBA6776-32A0-40B6-9753-118D335174E0}" type="parTrans" cxnId="{517271BD-D9D6-45D7-8525-C0465C07ADE7}">
      <dgm:prSet/>
      <dgm:spPr/>
      <dgm:t>
        <a:bodyPr/>
        <a:lstStyle/>
        <a:p>
          <a:endParaRPr lang="ru-RU"/>
        </a:p>
      </dgm:t>
    </dgm:pt>
    <dgm:pt modelId="{6288A5BF-8395-45ED-9610-AFDE96490DAC}" type="sibTrans" cxnId="{517271BD-D9D6-45D7-8525-C0465C07ADE7}">
      <dgm:prSet/>
      <dgm:spPr/>
      <dgm:t>
        <a:bodyPr/>
        <a:lstStyle/>
        <a:p>
          <a:endParaRPr lang="ru-RU"/>
        </a:p>
      </dgm:t>
    </dgm:pt>
    <dgm:pt modelId="{46355836-4019-4551-A0D7-0FAE504E2AF3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300" b="1" dirty="0" smtClean="0"/>
            <a:t>Выключился компьютер</a:t>
          </a:r>
          <a:endParaRPr lang="ru-RU" sz="1300" b="1" dirty="0"/>
        </a:p>
      </dgm:t>
    </dgm:pt>
    <dgm:pt modelId="{4170928D-F02B-4B9C-893C-12F83B4FFA7B}" type="parTrans" cxnId="{2375E28A-CA8A-40E1-A5D0-877E0CD1C75B}">
      <dgm:prSet/>
      <dgm:spPr/>
      <dgm:t>
        <a:bodyPr/>
        <a:lstStyle/>
        <a:p>
          <a:endParaRPr lang="ru-RU"/>
        </a:p>
      </dgm:t>
    </dgm:pt>
    <dgm:pt modelId="{0F690970-CBEF-42A5-8B19-8828F315925D}" type="sibTrans" cxnId="{2375E28A-CA8A-40E1-A5D0-877E0CD1C75B}">
      <dgm:prSet/>
      <dgm:spPr/>
      <dgm:t>
        <a:bodyPr/>
        <a:lstStyle/>
        <a:p>
          <a:endParaRPr lang="ru-RU"/>
        </a:p>
      </dgm:t>
    </dgm:pt>
    <dgm:pt modelId="{BCDB9E63-EA57-4680-B152-3459D3FBA178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300" b="1" dirty="0" smtClean="0"/>
            <a:t>Работа с документом. Восстановление</a:t>
          </a:r>
          <a:endParaRPr lang="ru-RU" sz="1300" b="1" dirty="0"/>
        </a:p>
      </dgm:t>
    </dgm:pt>
    <dgm:pt modelId="{223150A3-5047-408B-A3EF-E0FFC0FF04D9}" type="parTrans" cxnId="{A9826E67-8CAB-4B0E-B314-7463EED82567}">
      <dgm:prSet/>
      <dgm:spPr/>
      <dgm:t>
        <a:bodyPr/>
        <a:lstStyle/>
        <a:p>
          <a:endParaRPr lang="ru-RU"/>
        </a:p>
      </dgm:t>
    </dgm:pt>
    <dgm:pt modelId="{41A35308-DE9E-4CDA-A8C2-B6AE98450D95}" type="sibTrans" cxnId="{A9826E67-8CAB-4B0E-B314-7463EED82567}">
      <dgm:prSet/>
      <dgm:spPr/>
      <dgm:t>
        <a:bodyPr/>
        <a:lstStyle/>
        <a:p>
          <a:endParaRPr lang="ru-RU"/>
        </a:p>
      </dgm:t>
    </dgm:pt>
    <dgm:pt modelId="{942ABAB4-D471-43A9-BF87-D3A0905543D7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300" b="1" dirty="0" smtClean="0"/>
            <a:t>Изготовление копий документов</a:t>
          </a:r>
          <a:endParaRPr lang="ru-RU" sz="1300" b="1" dirty="0"/>
        </a:p>
      </dgm:t>
    </dgm:pt>
    <dgm:pt modelId="{554D08D6-90C2-45CC-96FE-B012CE5CE799}" type="parTrans" cxnId="{AF5ED399-3FD0-46F1-B765-4D1E936A28C1}">
      <dgm:prSet/>
      <dgm:spPr/>
      <dgm:t>
        <a:bodyPr/>
        <a:lstStyle/>
        <a:p>
          <a:endParaRPr lang="ru-RU"/>
        </a:p>
      </dgm:t>
    </dgm:pt>
    <dgm:pt modelId="{91EC7123-2582-41F9-A6FC-23BB5CA530EA}" type="sibTrans" cxnId="{AF5ED399-3FD0-46F1-B765-4D1E936A28C1}">
      <dgm:prSet/>
      <dgm:spPr/>
      <dgm:t>
        <a:bodyPr/>
        <a:lstStyle/>
        <a:p>
          <a:endParaRPr lang="ru-RU"/>
        </a:p>
      </dgm:t>
    </dgm:pt>
    <dgm:pt modelId="{BC7FC07F-C668-4AC1-9109-CE39EE6ABF57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300" b="1" dirty="0" smtClean="0"/>
            <a:t>Закрытие документа. Хаотичное сохранение</a:t>
          </a:r>
          <a:endParaRPr lang="ru-RU" sz="1300" b="1" dirty="0"/>
        </a:p>
      </dgm:t>
    </dgm:pt>
    <dgm:pt modelId="{30A35709-25CE-4C34-B1F3-DEB428DF7FEF}" type="parTrans" cxnId="{84509C5B-DBE6-4C0B-B4EA-B42BC9AF7F1E}">
      <dgm:prSet/>
      <dgm:spPr/>
      <dgm:t>
        <a:bodyPr/>
        <a:lstStyle/>
        <a:p>
          <a:endParaRPr lang="ru-RU"/>
        </a:p>
      </dgm:t>
    </dgm:pt>
    <dgm:pt modelId="{D856E648-9521-4B74-9440-0554BFAA438C}" type="sibTrans" cxnId="{84509C5B-DBE6-4C0B-B4EA-B42BC9AF7F1E}">
      <dgm:prSet/>
      <dgm:spPr/>
      <dgm:t>
        <a:bodyPr/>
        <a:lstStyle/>
        <a:p>
          <a:endParaRPr lang="ru-RU"/>
        </a:p>
      </dgm:t>
    </dgm:pt>
    <dgm:pt modelId="{AC172E69-B9CE-4161-A650-B9671838BB7E}" type="pres">
      <dgm:prSet presAssocID="{39660A3A-5C78-49C2-8393-4C119E3F0843}" presName="Name0" presStyleCnt="0">
        <dgm:presLayoutVars>
          <dgm:dir val="rev"/>
          <dgm:animLvl val="lvl"/>
          <dgm:resizeHandles val="exact"/>
        </dgm:presLayoutVars>
      </dgm:prSet>
      <dgm:spPr/>
    </dgm:pt>
    <dgm:pt modelId="{AC76E79F-8BCE-4121-9589-3ACCF97E98AA}" type="pres">
      <dgm:prSet presAssocID="{F51B46A9-B0CC-4F84-BFD9-1A38ED8E8D4F}" presName="parTxOnly" presStyleLbl="node1" presStyleIdx="0" presStyleCnt="5" custAng="19074372" custLinFactX="-3252" custLinFactY="-13792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E22F5-9614-4D17-B4A0-4B655FAAB1A4}" type="pres">
      <dgm:prSet presAssocID="{6288A5BF-8395-45ED-9610-AFDE96490DAC}" presName="parTxOnlySpace" presStyleCnt="0"/>
      <dgm:spPr/>
    </dgm:pt>
    <dgm:pt modelId="{89C0AF3E-8536-4D06-A076-ABE3E03C53C9}" type="pres">
      <dgm:prSet presAssocID="{46355836-4019-4551-A0D7-0FAE504E2AF3}" presName="parTxOnly" presStyleLbl="node1" presStyleIdx="1" presStyleCnt="5" custAng="20518124" custLinFactNeighborX="-44917" custLinFactNeighborY="146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B0FC4E-8A6F-4079-8B2F-4F9708CBEDFE}" type="pres">
      <dgm:prSet presAssocID="{0F690970-CBEF-42A5-8B19-8828F315925D}" presName="parTxOnlySpace" presStyleCnt="0"/>
      <dgm:spPr/>
    </dgm:pt>
    <dgm:pt modelId="{24260B29-B41B-47F3-82E0-6A826A1AD757}" type="pres">
      <dgm:prSet presAssocID="{BCDB9E63-EA57-4680-B152-3459D3FBA178}" presName="parTxOnly" presStyleLbl="node1" presStyleIdx="2" presStyleCnt="5" custAng="0" custScaleX="103854" custLinFactNeighborX="-95262" custLinFactNeighborY="577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E46295-5FC7-405A-839E-CBAC1C3B6583}" type="pres">
      <dgm:prSet presAssocID="{41A35308-DE9E-4CDA-A8C2-B6AE98450D95}" presName="parTxOnlySpace" presStyleCnt="0"/>
      <dgm:spPr/>
    </dgm:pt>
    <dgm:pt modelId="{51CAA6CB-4976-499A-B551-75214CDE040F}" type="pres">
      <dgm:prSet presAssocID="{942ABAB4-D471-43A9-BF87-D3A0905543D7}" presName="parTxOnly" presStyleLbl="node1" presStyleIdx="3" presStyleCnt="5" custAng="1512234" custLinFactX="-12817" custLinFactNeighborX="-100000" custLinFactNeighborY="70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467C22-C528-4C4A-80A4-0A5789095BB2}" type="pres">
      <dgm:prSet presAssocID="{91EC7123-2582-41F9-A6FC-23BB5CA530EA}" presName="parTxOnlySpace" presStyleCnt="0"/>
      <dgm:spPr/>
    </dgm:pt>
    <dgm:pt modelId="{102BD180-C6BA-4382-80CB-0E8A8793A2D9}" type="pres">
      <dgm:prSet presAssocID="{BC7FC07F-C668-4AC1-9109-CE39EE6ABF57}" presName="parTxOnly" presStyleLbl="node1" presStyleIdx="4" presStyleCnt="5" custAng="2931097" custLinFactY="-37698" custLinFactNeighborX="-63991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826E67-8CAB-4B0E-B314-7463EED82567}" srcId="{39660A3A-5C78-49C2-8393-4C119E3F0843}" destId="{BCDB9E63-EA57-4680-B152-3459D3FBA178}" srcOrd="2" destOrd="0" parTransId="{223150A3-5047-408B-A3EF-E0FFC0FF04D9}" sibTransId="{41A35308-DE9E-4CDA-A8C2-B6AE98450D95}"/>
    <dgm:cxn modelId="{51651995-F667-445D-B523-BB4CFE7AE971}" type="presOf" srcId="{942ABAB4-D471-43A9-BF87-D3A0905543D7}" destId="{51CAA6CB-4976-499A-B551-75214CDE040F}" srcOrd="0" destOrd="0" presId="urn:microsoft.com/office/officeart/2005/8/layout/chevron1"/>
    <dgm:cxn modelId="{2375E28A-CA8A-40E1-A5D0-877E0CD1C75B}" srcId="{39660A3A-5C78-49C2-8393-4C119E3F0843}" destId="{46355836-4019-4551-A0D7-0FAE504E2AF3}" srcOrd="1" destOrd="0" parTransId="{4170928D-F02B-4B9C-893C-12F83B4FFA7B}" sibTransId="{0F690970-CBEF-42A5-8B19-8828F315925D}"/>
    <dgm:cxn modelId="{AF5ED399-3FD0-46F1-B765-4D1E936A28C1}" srcId="{39660A3A-5C78-49C2-8393-4C119E3F0843}" destId="{942ABAB4-D471-43A9-BF87-D3A0905543D7}" srcOrd="3" destOrd="0" parTransId="{554D08D6-90C2-45CC-96FE-B012CE5CE799}" sibTransId="{91EC7123-2582-41F9-A6FC-23BB5CA530EA}"/>
    <dgm:cxn modelId="{CECB74A3-F933-4A36-B92E-2AAC4C625C86}" type="presOf" srcId="{F51B46A9-B0CC-4F84-BFD9-1A38ED8E8D4F}" destId="{AC76E79F-8BCE-4121-9589-3ACCF97E98AA}" srcOrd="0" destOrd="0" presId="urn:microsoft.com/office/officeart/2005/8/layout/chevron1"/>
    <dgm:cxn modelId="{431F2F0F-6F8F-47BE-ACBC-9C012650D4FF}" type="presOf" srcId="{46355836-4019-4551-A0D7-0FAE504E2AF3}" destId="{89C0AF3E-8536-4D06-A076-ABE3E03C53C9}" srcOrd="0" destOrd="0" presId="urn:microsoft.com/office/officeart/2005/8/layout/chevron1"/>
    <dgm:cxn modelId="{84509C5B-DBE6-4C0B-B4EA-B42BC9AF7F1E}" srcId="{39660A3A-5C78-49C2-8393-4C119E3F0843}" destId="{BC7FC07F-C668-4AC1-9109-CE39EE6ABF57}" srcOrd="4" destOrd="0" parTransId="{30A35709-25CE-4C34-B1F3-DEB428DF7FEF}" sibTransId="{D856E648-9521-4B74-9440-0554BFAA438C}"/>
    <dgm:cxn modelId="{573AC0F6-3C68-481F-BD35-4EB516EA8C17}" type="presOf" srcId="{BC7FC07F-C668-4AC1-9109-CE39EE6ABF57}" destId="{102BD180-C6BA-4382-80CB-0E8A8793A2D9}" srcOrd="0" destOrd="0" presId="urn:microsoft.com/office/officeart/2005/8/layout/chevron1"/>
    <dgm:cxn modelId="{8AFDDB46-2128-4BF1-B691-65F7E9914D1F}" type="presOf" srcId="{BCDB9E63-EA57-4680-B152-3459D3FBA178}" destId="{24260B29-B41B-47F3-82E0-6A826A1AD757}" srcOrd="0" destOrd="0" presId="urn:microsoft.com/office/officeart/2005/8/layout/chevron1"/>
    <dgm:cxn modelId="{517271BD-D9D6-45D7-8525-C0465C07ADE7}" srcId="{39660A3A-5C78-49C2-8393-4C119E3F0843}" destId="{F51B46A9-B0CC-4F84-BFD9-1A38ED8E8D4F}" srcOrd="0" destOrd="0" parTransId="{4FBA6776-32A0-40B6-9753-118D335174E0}" sibTransId="{6288A5BF-8395-45ED-9610-AFDE96490DAC}"/>
    <dgm:cxn modelId="{F535FD20-2A89-44B5-AA5D-F92A2705DD03}" type="presOf" srcId="{39660A3A-5C78-49C2-8393-4C119E3F0843}" destId="{AC172E69-B9CE-4161-A650-B9671838BB7E}" srcOrd="0" destOrd="0" presId="urn:microsoft.com/office/officeart/2005/8/layout/chevron1"/>
    <dgm:cxn modelId="{B27B40A0-7B25-43D7-98AC-B4B9825ED8ED}" type="presParOf" srcId="{AC172E69-B9CE-4161-A650-B9671838BB7E}" destId="{AC76E79F-8BCE-4121-9589-3ACCF97E98AA}" srcOrd="0" destOrd="0" presId="urn:microsoft.com/office/officeart/2005/8/layout/chevron1"/>
    <dgm:cxn modelId="{9FEF0660-2DD5-4A6A-A71D-B18F497D34E3}" type="presParOf" srcId="{AC172E69-B9CE-4161-A650-B9671838BB7E}" destId="{B3BE22F5-9614-4D17-B4A0-4B655FAAB1A4}" srcOrd="1" destOrd="0" presId="urn:microsoft.com/office/officeart/2005/8/layout/chevron1"/>
    <dgm:cxn modelId="{E9F620B9-4715-47DD-9687-6DFC8DD5662E}" type="presParOf" srcId="{AC172E69-B9CE-4161-A650-B9671838BB7E}" destId="{89C0AF3E-8536-4D06-A076-ABE3E03C53C9}" srcOrd="2" destOrd="0" presId="urn:microsoft.com/office/officeart/2005/8/layout/chevron1"/>
    <dgm:cxn modelId="{34095E02-0A57-498A-ABCB-AB59E2CFAD05}" type="presParOf" srcId="{AC172E69-B9CE-4161-A650-B9671838BB7E}" destId="{F0B0FC4E-8A6F-4079-8B2F-4F9708CBEDFE}" srcOrd="3" destOrd="0" presId="urn:microsoft.com/office/officeart/2005/8/layout/chevron1"/>
    <dgm:cxn modelId="{9A5C2DB0-3385-4E4E-8599-DE52E4584D1C}" type="presParOf" srcId="{AC172E69-B9CE-4161-A650-B9671838BB7E}" destId="{24260B29-B41B-47F3-82E0-6A826A1AD757}" srcOrd="4" destOrd="0" presId="urn:microsoft.com/office/officeart/2005/8/layout/chevron1"/>
    <dgm:cxn modelId="{252515D1-04B5-4B28-BC4F-6DECB96E5B0E}" type="presParOf" srcId="{AC172E69-B9CE-4161-A650-B9671838BB7E}" destId="{B5E46295-5FC7-405A-839E-CBAC1C3B6583}" srcOrd="5" destOrd="0" presId="urn:microsoft.com/office/officeart/2005/8/layout/chevron1"/>
    <dgm:cxn modelId="{0D7AD5FF-473F-4FFA-A12B-F47AE207DB93}" type="presParOf" srcId="{AC172E69-B9CE-4161-A650-B9671838BB7E}" destId="{51CAA6CB-4976-499A-B551-75214CDE040F}" srcOrd="6" destOrd="0" presId="urn:microsoft.com/office/officeart/2005/8/layout/chevron1"/>
    <dgm:cxn modelId="{2D507D65-1302-4753-B952-3E884217D5E1}" type="presParOf" srcId="{AC172E69-B9CE-4161-A650-B9671838BB7E}" destId="{46467C22-C528-4C4A-80A4-0A5789095BB2}" srcOrd="7" destOrd="0" presId="urn:microsoft.com/office/officeart/2005/8/layout/chevron1"/>
    <dgm:cxn modelId="{BA2BFE78-0743-43D6-8A90-9FFC154AA10D}" type="presParOf" srcId="{AC172E69-B9CE-4161-A650-B9671838BB7E}" destId="{102BD180-C6BA-4382-80CB-0E8A8793A2D9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AD0A7B-718A-4DC6-9F28-B040FED92F95}" type="doc">
      <dgm:prSet loTypeId="urn:microsoft.com/office/officeart/2005/8/layout/pyramid2" loCatId="list" qsTypeId="urn:microsoft.com/office/officeart/2005/8/quickstyle/3d2" qsCatId="3D" csTypeId="urn:microsoft.com/office/officeart/2005/8/colors/accent1_3" csCatId="accent1" phldr="1"/>
      <dgm:spPr/>
    </dgm:pt>
    <dgm:pt modelId="{AFAAF369-68D5-4797-AE6C-ADF3C9B41A54}">
      <dgm:prSet phldrT="[Текст]" custT="1"/>
      <dgm:spPr/>
      <dgm:t>
        <a:bodyPr/>
        <a:lstStyle/>
        <a:p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B99735-5931-471C-A46F-ECF1FA8A5827}" type="parTrans" cxnId="{45F0E154-142C-494C-B177-347736989CE4}">
      <dgm:prSet/>
      <dgm:spPr/>
      <dgm:t>
        <a:bodyPr/>
        <a:lstStyle/>
        <a:p>
          <a:endParaRPr lang="ru-RU"/>
        </a:p>
      </dgm:t>
    </dgm:pt>
    <dgm:pt modelId="{82138629-91BC-44CF-99B4-24009FF92B90}" type="sibTrans" cxnId="{45F0E154-142C-494C-B177-347736989CE4}">
      <dgm:prSet/>
      <dgm:spPr/>
      <dgm:t>
        <a:bodyPr/>
        <a:lstStyle/>
        <a:p>
          <a:endParaRPr lang="ru-RU"/>
        </a:p>
      </dgm:t>
    </dgm:pt>
    <dgm:pt modelId="{F0CF00A3-397A-4D15-9FA5-F24B6795CEB7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Устаревание и (или) отсутствие достаточного количества ПК в ДОО. Ошибки при подготовке документов, отчетов</a:t>
          </a:r>
        </a:p>
        <a:p>
          <a:endParaRPr lang="ru-RU" sz="1600" dirty="0"/>
        </a:p>
      </dgm:t>
    </dgm:pt>
    <dgm:pt modelId="{7F561210-C6A9-4CD4-9F83-19CE62B76FD8}" type="parTrans" cxnId="{257E324F-83EA-4005-B517-0085658A9021}">
      <dgm:prSet/>
      <dgm:spPr/>
      <dgm:t>
        <a:bodyPr/>
        <a:lstStyle/>
        <a:p>
          <a:endParaRPr lang="ru-RU"/>
        </a:p>
      </dgm:t>
    </dgm:pt>
    <dgm:pt modelId="{1F8F3E3D-3809-41BF-9B54-A3FA5BD337F5}" type="sibTrans" cxnId="{257E324F-83EA-4005-B517-0085658A9021}">
      <dgm:prSet/>
      <dgm:spPr/>
      <dgm:t>
        <a:bodyPr/>
        <a:lstStyle/>
        <a:p>
          <a:endParaRPr lang="ru-RU"/>
        </a:p>
      </dgm:t>
    </dgm:pt>
    <dgm:pt modelId="{EB6F3513-0663-49E2-836A-DBC8F1E4C7B1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 системы хранения электронных документов</a:t>
          </a:r>
        </a:p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Изготовление лишних копий документов</a:t>
          </a:r>
        </a:p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Ошибки при подготовке документов, отчетов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94E1A2-AB12-47DD-9575-4B2AB9A22000}" type="parTrans" cxnId="{3726B167-2FFE-4AD0-8D3B-AC446C15DAF6}">
      <dgm:prSet/>
      <dgm:spPr/>
      <dgm:t>
        <a:bodyPr/>
        <a:lstStyle/>
        <a:p>
          <a:endParaRPr lang="ru-RU"/>
        </a:p>
      </dgm:t>
    </dgm:pt>
    <dgm:pt modelId="{8C37A871-485F-45CF-9881-9E8AF3478862}" type="sibTrans" cxnId="{3726B167-2FFE-4AD0-8D3B-AC446C15DAF6}">
      <dgm:prSet/>
      <dgm:spPr/>
      <dgm:t>
        <a:bodyPr/>
        <a:lstStyle/>
        <a:p>
          <a:endParaRPr lang="ru-RU"/>
        </a:p>
      </dgm:t>
    </dgm:pt>
    <dgm:pt modelId="{BC497277-7963-42C6-A9F6-42141360B91C}" type="pres">
      <dgm:prSet presAssocID="{C4AD0A7B-718A-4DC6-9F28-B040FED92F95}" presName="compositeShape" presStyleCnt="0">
        <dgm:presLayoutVars>
          <dgm:dir/>
          <dgm:resizeHandles/>
        </dgm:presLayoutVars>
      </dgm:prSet>
      <dgm:spPr/>
    </dgm:pt>
    <dgm:pt modelId="{92BDA3B8-1747-4080-A0AB-1EDD8257BAA9}" type="pres">
      <dgm:prSet presAssocID="{C4AD0A7B-718A-4DC6-9F28-B040FED92F95}" presName="pyramid" presStyleLbl="node1" presStyleIdx="0" presStyleCnt="1"/>
      <dgm:spPr/>
    </dgm:pt>
    <dgm:pt modelId="{CE305D52-4D08-4427-B219-7345A05C7430}" type="pres">
      <dgm:prSet presAssocID="{C4AD0A7B-718A-4DC6-9F28-B040FED92F95}" presName="theList" presStyleCnt="0"/>
      <dgm:spPr/>
    </dgm:pt>
    <dgm:pt modelId="{8A7F7EBA-D131-4C22-B961-C7D002593799}" type="pres">
      <dgm:prSet presAssocID="{AFAAF369-68D5-4797-AE6C-ADF3C9B41A54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67AD6A-5F2A-44D1-99F4-BE167F7AC244}" type="pres">
      <dgm:prSet presAssocID="{AFAAF369-68D5-4797-AE6C-ADF3C9B41A54}" presName="aSpace" presStyleCnt="0"/>
      <dgm:spPr/>
    </dgm:pt>
    <dgm:pt modelId="{7226AD86-CE65-4D0F-B434-364E54979898}" type="pres">
      <dgm:prSet presAssocID="{F0CF00A3-397A-4D15-9FA5-F24B6795CEB7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E7990-FB77-4F64-AF95-4EA3F0202281}" type="pres">
      <dgm:prSet presAssocID="{F0CF00A3-397A-4D15-9FA5-F24B6795CEB7}" presName="aSpace" presStyleCnt="0"/>
      <dgm:spPr/>
    </dgm:pt>
    <dgm:pt modelId="{4B22137D-D5DA-4604-8BE3-CA8F12F26F99}" type="pres">
      <dgm:prSet presAssocID="{EB6F3513-0663-49E2-836A-DBC8F1E4C7B1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67C430-12A4-4730-9E1A-DA593F4F3C2A}" type="pres">
      <dgm:prSet presAssocID="{EB6F3513-0663-49E2-836A-DBC8F1E4C7B1}" presName="aSpace" presStyleCnt="0"/>
      <dgm:spPr/>
    </dgm:pt>
  </dgm:ptLst>
  <dgm:cxnLst>
    <dgm:cxn modelId="{3726B167-2FFE-4AD0-8D3B-AC446C15DAF6}" srcId="{C4AD0A7B-718A-4DC6-9F28-B040FED92F95}" destId="{EB6F3513-0663-49E2-836A-DBC8F1E4C7B1}" srcOrd="2" destOrd="0" parTransId="{B494E1A2-AB12-47DD-9575-4B2AB9A22000}" sibTransId="{8C37A871-485F-45CF-9881-9E8AF3478862}"/>
    <dgm:cxn modelId="{646D960F-2FEB-4F95-9F06-E2485612D5C8}" type="presOf" srcId="{C4AD0A7B-718A-4DC6-9F28-B040FED92F95}" destId="{BC497277-7963-42C6-A9F6-42141360B91C}" srcOrd="0" destOrd="0" presId="urn:microsoft.com/office/officeart/2005/8/layout/pyramid2"/>
    <dgm:cxn modelId="{12324456-1043-4B0B-B287-3E74FF3A49A1}" type="presOf" srcId="{EB6F3513-0663-49E2-836A-DBC8F1E4C7B1}" destId="{4B22137D-D5DA-4604-8BE3-CA8F12F26F99}" srcOrd="0" destOrd="0" presId="urn:microsoft.com/office/officeart/2005/8/layout/pyramid2"/>
    <dgm:cxn modelId="{B9F3C598-E701-4595-AA99-F4317DEB389B}" type="presOf" srcId="{F0CF00A3-397A-4D15-9FA5-F24B6795CEB7}" destId="{7226AD86-CE65-4D0F-B434-364E54979898}" srcOrd="0" destOrd="0" presId="urn:microsoft.com/office/officeart/2005/8/layout/pyramid2"/>
    <dgm:cxn modelId="{8352A351-7753-4634-87A6-0E7C7905A302}" type="presOf" srcId="{AFAAF369-68D5-4797-AE6C-ADF3C9B41A54}" destId="{8A7F7EBA-D131-4C22-B961-C7D002593799}" srcOrd="0" destOrd="0" presId="urn:microsoft.com/office/officeart/2005/8/layout/pyramid2"/>
    <dgm:cxn modelId="{257E324F-83EA-4005-B517-0085658A9021}" srcId="{C4AD0A7B-718A-4DC6-9F28-B040FED92F95}" destId="{F0CF00A3-397A-4D15-9FA5-F24B6795CEB7}" srcOrd="1" destOrd="0" parTransId="{7F561210-C6A9-4CD4-9F83-19CE62B76FD8}" sibTransId="{1F8F3E3D-3809-41BF-9B54-A3FA5BD337F5}"/>
    <dgm:cxn modelId="{45F0E154-142C-494C-B177-347736989CE4}" srcId="{C4AD0A7B-718A-4DC6-9F28-B040FED92F95}" destId="{AFAAF369-68D5-4797-AE6C-ADF3C9B41A54}" srcOrd="0" destOrd="0" parTransId="{F7B99735-5931-471C-A46F-ECF1FA8A5827}" sibTransId="{82138629-91BC-44CF-99B4-24009FF92B90}"/>
    <dgm:cxn modelId="{8CF5FE68-44FE-4D34-8D56-DAA658A8975F}" type="presParOf" srcId="{BC497277-7963-42C6-A9F6-42141360B91C}" destId="{92BDA3B8-1747-4080-A0AB-1EDD8257BAA9}" srcOrd="0" destOrd="0" presId="urn:microsoft.com/office/officeart/2005/8/layout/pyramid2"/>
    <dgm:cxn modelId="{F89D1BCB-8E00-4771-99EC-CC13EA437442}" type="presParOf" srcId="{BC497277-7963-42C6-A9F6-42141360B91C}" destId="{CE305D52-4D08-4427-B219-7345A05C7430}" srcOrd="1" destOrd="0" presId="urn:microsoft.com/office/officeart/2005/8/layout/pyramid2"/>
    <dgm:cxn modelId="{ABD80549-C93E-43AA-B0B3-288DA45CF8A3}" type="presParOf" srcId="{CE305D52-4D08-4427-B219-7345A05C7430}" destId="{8A7F7EBA-D131-4C22-B961-C7D002593799}" srcOrd="0" destOrd="0" presId="urn:microsoft.com/office/officeart/2005/8/layout/pyramid2"/>
    <dgm:cxn modelId="{C722EB90-4FCA-4D60-9D4E-B38A275E2E6C}" type="presParOf" srcId="{CE305D52-4D08-4427-B219-7345A05C7430}" destId="{ED67AD6A-5F2A-44D1-99F4-BE167F7AC244}" srcOrd="1" destOrd="0" presId="urn:microsoft.com/office/officeart/2005/8/layout/pyramid2"/>
    <dgm:cxn modelId="{33C5A319-75F6-4C83-A646-B41E0CD446AD}" type="presParOf" srcId="{CE305D52-4D08-4427-B219-7345A05C7430}" destId="{7226AD86-CE65-4D0F-B434-364E54979898}" srcOrd="2" destOrd="0" presId="urn:microsoft.com/office/officeart/2005/8/layout/pyramid2"/>
    <dgm:cxn modelId="{B1DB26CE-5756-4239-A90A-67E51ECD9018}" type="presParOf" srcId="{CE305D52-4D08-4427-B219-7345A05C7430}" destId="{1FBE7990-FB77-4F64-AF95-4EA3F0202281}" srcOrd="3" destOrd="0" presId="urn:microsoft.com/office/officeart/2005/8/layout/pyramid2"/>
    <dgm:cxn modelId="{12DE323E-A702-4089-A5BC-03C3BCFE29F6}" type="presParOf" srcId="{CE305D52-4D08-4427-B219-7345A05C7430}" destId="{4B22137D-D5DA-4604-8BE3-CA8F12F26F99}" srcOrd="4" destOrd="0" presId="urn:microsoft.com/office/officeart/2005/8/layout/pyramid2"/>
    <dgm:cxn modelId="{35B027AC-ED71-4A06-9435-26E37FBE138D}" type="presParOf" srcId="{CE305D52-4D08-4427-B219-7345A05C7430}" destId="{2C67C430-12A4-4730-9E1A-DA593F4F3C2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660A3A-5C78-49C2-8393-4C119E3F0843}" type="doc">
      <dgm:prSet loTypeId="urn:microsoft.com/office/officeart/2005/8/layout/chevron1" loCatId="process" qsTypeId="urn:microsoft.com/office/officeart/2005/8/quickstyle/simple5" qsCatId="simple" csTypeId="urn:microsoft.com/office/officeart/2005/8/colors/accent2_2" csCatId="accent2" phldr="1"/>
      <dgm:spPr/>
    </dgm:pt>
    <dgm:pt modelId="{F51B46A9-B0CC-4F84-BFD9-1A38ED8E8D4F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Включение ПК. Создание (открытие) документа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BA6776-32A0-40B6-9753-118D335174E0}" type="parTrans" cxnId="{517271BD-D9D6-45D7-8525-C0465C07ADE7}">
      <dgm:prSet/>
      <dgm:spPr/>
      <dgm:t>
        <a:bodyPr/>
        <a:lstStyle/>
        <a:p>
          <a:endParaRPr lang="ru-RU"/>
        </a:p>
      </dgm:t>
    </dgm:pt>
    <dgm:pt modelId="{6288A5BF-8395-45ED-9610-AFDE96490DAC}" type="sibTrans" cxnId="{517271BD-D9D6-45D7-8525-C0465C07ADE7}">
      <dgm:prSet/>
      <dgm:spPr/>
      <dgm:t>
        <a:bodyPr/>
        <a:lstStyle/>
        <a:p>
          <a:endParaRPr lang="ru-RU"/>
        </a:p>
      </dgm:t>
    </dgm:pt>
    <dgm:pt modelId="{BCDB9E63-EA57-4680-B152-3459D3FBA178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Работа с документом</a:t>
          </a:r>
          <a:endParaRPr lang="ru-RU" sz="1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3150A3-5047-408B-A3EF-E0FFC0FF04D9}" type="parTrans" cxnId="{A9826E67-8CAB-4B0E-B314-7463EED82567}">
      <dgm:prSet/>
      <dgm:spPr/>
      <dgm:t>
        <a:bodyPr/>
        <a:lstStyle/>
        <a:p>
          <a:endParaRPr lang="ru-RU"/>
        </a:p>
      </dgm:t>
    </dgm:pt>
    <dgm:pt modelId="{41A35308-DE9E-4CDA-A8C2-B6AE98450D95}" type="sibTrans" cxnId="{A9826E67-8CAB-4B0E-B314-7463EED82567}">
      <dgm:prSet/>
      <dgm:spPr/>
      <dgm:t>
        <a:bodyPr/>
        <a:lstStyle/>
        <a:p>
          <a:endParaRPr lang="ru-RU"/>
        </a:p>
      </dgm:t>
    </dgm:pt>
    <dgm:pt modelId="{942ABAB4-D471-43A9-BF87-D3A0905543D7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Закрытие и сохранение документ</a:t>
          </a:r>
          <a:r>
            <a:rPr lang="ru-RU" sz="1500" b="1" dirty="0" smtClean="0"/>
            <a:t>а</a:t>
          </a:r>
          <a:endParaRPr lang="ru-RU" sz="1500" b="1" dirty="0"/>
        </a:p>
      </dgm:t>
    </dgm:pt>
    <dgm:pt modelId="{554D08D6-90C2-45CC-96FE-B012CE5CE799}" type="parTrans" cxnId="{AF5ED399-3FD0-46F1-B765-4D1E936A28C1}">
      <dgm:prSet/>
      <dgm:spPr/>
      <dgm:t>
        <a:bodyPr/>
        <a:lstStyle/>
        <a:p>
          <a:endParaRPr lang="ru-RU"/>
        </a:p>
      </dgm:t>
    </dgm:pt>
    <dgm:pt modelId="{91EC7123-2582-41F9-A6FC-23BB5CA530EA}" type="sibTrans" cxnId="{AF5ED399-3FD0-46F1-B765-4D1E936A28C1}">
      <dgm:prSet/>
      <dgm:spPr/>
      <dgm:t>
        <a:bodyPr/>
        <a:lstStyle/>
        <a:p>
          <a:endParaRPr lang="ru-RU"/>
        </a:p>
      </dgm:t>
    </dgm:pt>
    <dgm:pt modelId="{7358F184-A6E5-44E6-B148-D095F335B28E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места хранения документа</a:t>
          </a:r>
          <a:endParaRPr lang="ru-RU" sz="1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4B62CF-FEBC-4E17-9408-071BB3C45367}" type="parTrans" cxnId="{49F64327-96F9-4C73-9EF2-856A0CF79CB9}">
      <dgm:prSet/>
      <dgm:spPr/>
      <dgm:t>
        <a:bodyPr/>
        <a:lstStyle/>
        <a:p>
          <a:endParaRPr lang="ru-RU"/>
        </a:p>
      </dgm:t>
    </dgm:pt>
    <dgm:pt modelId="{D78660F2-F7FE-4D90-9623-5081D290AF1B}" type="sibTrans" cxnId="{49F64327-96F9-4C73-9EF2-856A0CF79CB9}">
      <dgm:prSet/>
      <dgm:spPr/>
      <dgm:t>
        <a:bodyPr/>
        <a:lstStyle/>
        <a:p>
          <a:endParaRPr lang="ru-RU"/>
        </a:p>
      </dgm:t>
    </dgm:pt>
    <dgm:pt modelId="{AC172E69-B9CE-4161-A650-B9671838BB7E}" type="pres">
      <dgm:prSet presAssocID="{39660A3A-5C78-49C2-8393-4C119E3F0843}" presName="Name0" presStyleCnt="0">
        <dgm:presLayoutVars>
          <dgm:dir/>
          <dgm:animLvl val="lvl"/>
          <dgm:resizeHandles val="exact"/>
        </dgm:presLayoutVars>
      </dgm:prSet>
      <dgm:spPr/>
    </dgm:pt>
    <dgm:pt modelId="{AC76E79F-8BCE-4121-9589-3ACCF97E98AA}" type="pres">
      <dgm:prSet presAssocID="{F51B46A9-B0CC-4F84-BFD9-1A38ED8E8D4F}" presName="parTxOnly" presStyleLbl="node1" presStyleIdx="0" presStyleCnt="4" custAng="0" custScaleY="110694" custLinFactNeighborX="-24073" custLinFactNeighborY="-693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E22F5-9614-4D17-B4A0-4B655FAAB1A4}" type="pres">
      <dgm:prSet presAssocID="{6288A5BF-8395-45ED-9610-AFDE96490DAC}" presName="parTxOnlySpace" presStyleCnt="0"/>
      <dgm:spPr/>
    </dgm:pt>
    <dgm:pt modelId="{24260B29-B41B-47F3-82E0-6A826A1AD757}" type="pres">
      <dgm:prSet presAssocID="{BCDB9E63-EA57-4680-B152-3459D3FBA178}" presName="parTxOnly" presStyleLbl="node1" presStyleIdx="1" presStyleCnt="4" custScaleX="103854" custScaleY="108834" custLinFactNeighborX="-6745" custLinFactNeighborY="-657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E46295-5FC7-405A-839E-CBAC1C3B6583}" type="pres">
      <dgm:prSet presAssocID="{41A35308-DE9E-4CDA-A8C2-B6AE98450D95}" presName="parTxOnlySpace" presStyleCnt="0"/>
      <dgm:spPr/>
    </dgm:pt>
    <dgm:pt modelId="{AA7CB77F-72A0-4DB0-B552-CF75BA30DAD6}" type="pres">
      <dgm:prSet presAssocID="{7358F184-A6E5-44E6-B148-D095F335B28E}" presName="parTxOnly" presStyleLbl="node1" presStyleIdx="2" presStyleCnt="4" custScaleX="107948" custLinFactNeighborX="-22141" custLinFactNeighborY="-657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01F515-F1DF-4355-AF8B-04C7C5973B22}" type="pres">
      <dgm:prSet presAssocID="{D78660F2-F7FE-4D90-9623-5081D290AF1B}" presName="parTxOnlySpace" presStyleCnt="0"/>
      <dgm:spPr/>
    </dgm:pt>
    <dgm:pt modelId="{51CAA6CB-4976-499A-B551-75214CDE040F}" type="pres">
      <dgm:prSet presAssocID="{942ABAB4-D471-43A9-BF87-D3A0905543D7}" presName="parTxOnly" presStyleLbl="node1" presStyleIdx="3" presStyleCnt="4" custAng="0" custLinFactNeighborX="10744" custLinFactNeighborY="-677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826E67-8CAB-4B0E-B314-7463EED82567}" srcId="{39660A3A-5C78-49C2-8393-4C119E3F0843}" destId="{BCDB9E63-EA57-4680-B152-3459D3FBA178}" srcOrd="1" destOrd="0" parTransId="{223150A3-5047-408B-A3EF-E0FFC0FF04D9}" sibTransId="{41A35308-DE9E-4CDA-A8C2-B6AE98450D95}"/>
    <dgm:cxn modelId="{AD612001-7601-41F5-B646-C73019DF64D7}" type="presOf" srcId="{39660A3A-5C78-49C2-8393-4C119E3F0843}" destId="{AC172E69-B9CE-4161-A650-B9671838BB7E}" srcOrd="0" destOrd="0" presId="urn:microsoft.com/office/officeart/2005/8/layout/chevron1"/>
    <dgm:cxn modelId="{AF5ED399-3FD0-46F1-B765-4D1E936A28C1}" srcId="{39660A3A-5C78-49C2-8393-4C119E3F0843}" destId="{942ABAB4-D471-43A9-BF87-D3A0905543D7}" srcOrd="3" destOrd="0" parTransId="{554D08D6-90C2-45CC-96FE-B012CE5CE799}" sibTransId="{91EC7123-2582-41F9-A6FC-23BB5CA530EA}"/>
    <dgm:cxn modelId="{49F64327-96F9-4C73-9EF2-856A0CF79CB9}" srcId="{39660A3A-5C78-49C2-8393-4C119E3F0843}" destId="{7358F184-A6E5-44E6-B148-D095F335B28E}" srcOrd="2" destOrd="0" parTransId="{8C4B62CF-FEBC-4E17-9408-071BB3C45367}" sibTransId="{D78660F2-F7FE-4D90-9623-5081D290AF1B}"/>
    <dgm:cxn modelId="{89F2750F-BD7E-479A-BFB2-76658268E858}" type="presOf" srcId="{942ABAB4-D471-43A9-BF87-D3A0905543D7}" destId="{51CAA6CB-4976-499A-B551-75214CDE040F}" srcOrd="0" destOrd="0" presId="urn:microsoft.com/office/officeart/2005/8/layout/chevron1"/>
    <dgm:cxn modelId="{7D34DE3A-1601-4B4B-B09D-CC3487A597D8}" type="presOf" srcId="{7358F184-A6E5-44E6-B148-D095F335B28E}" destId="{AA7CB77F-72A0-4DB0-B552-CF75BA30DAD6}" srcOrd="0" destOrd="0" presId="urn:microsoft.com/office/officeart/2005/8/layout/chevron1"/>
    <dgm:cxn modelId="{517271BD-D9D6-45D7-8525-C0465C07ADE7}" srcId="{39660A3A-5C78-49C2-8393-4C119E3F0843}" destId="{F51B46A9-B0CC-4F84-BFD9-1A38ED8E8D4F}" srcOrd="0" destOrd="0" parTransId="{4FBA6776-32A0-40B6-9753-118D335174E0}" sibTransId="{6288A5BF-8395-45ED-9610-AFDE96490DAC}"/>
    <dgm:cxn modelId="{7AC0F650-0785-4659-A14C-8FA1DA70D53B}" type="presOf" srcId="{BCDB9E63-EA57-4680-B152-3459D3FBA178}" destId="{24260B29-B41B-47F3-82E0-6A826A1AD757}" srcOrd="0" destOrd="0" presId="urn:microsoft.com/office/officeart/2005/8/layout/chevron1"/>
    <dgm:cxn modelId="{87CA3E1F-5F5B-4CCB-8482-E3B303EB9202}" type="presOf" srcId="{F51B46A9-B0CC-4F84-BFD9-1A38ED8E8D4F}" destId="{AC76E79F-8BCE-4121-9589-3ACCF97E98AA}" srcOrd="0" destOrd="0" presId="urn:microsoft.com/office/officeart/2005/8/layout/chevron1"/>
    <dgm:cxn modelId="{0634DC70-918B-4CD7-B4DD-19F1F468C44C}" type="presParOf" srcId="{AC172E69-B9CE-4161-A650-B9671838BB7E}" destId="{AC76E79F-8BCE-4121-9589-3ACCF97E98AA}" srcOrd="0" destOrd="0" presId="urn:microsoft.com/office/officeart/2005/8/layout/chevron1"/>
    <dgm:cxn modelId="{B1AFCB32-E86F-4514-8C00-3956BE1A68F5}" type="presParOf" srcId="{AC172E69-B9CE-4161-A650-B9671838BB7E}" destId="{B3BE22F5-9614-4D17-B4A0-4B655FAAB1A4}" srcOrd="1" destOrd="0" presId="urn:microsoft.com/office/officeart/2005/8/layout/chevron1"/>
    <dgm:cxn modelId="{5A45D94B-9F3D-4389-BD5B-EED44F5F252D}" type="presParOf" srcId="{AC172E69-B9CE-4161-A650-B9671838BB7E}" destId="{24260B29-B41B-47F3-82E0-6A826A1AD757}" srcOrd="2" destOrd="0" presId="urn:microsoft.com/office/officeart/2005/8/layout/chevron1"/>
    <dgm:cxn modelId="{40B428ED-DB2D-4FF2-BC8F-108267EF7D1C}" type="presParOf" srcId="{AC172E69-B9CE-4161-A650-B9671838BB7E}" destId="{B5E46295-5FC7-405A-839E-CBAC1C3B6583}" srcOrd="3" destOrd="0" presId="urn:microsoft.com/office/officeart/2005/8/layout/chevron1"/>
    <dgm:cxn modelId="{7A8B5E42-B2C2-4E19-B311-BCE553FD5553}" type="presParOf" srcId="{AC172E69-B9CE-4161-A650-B9671838BB7E}" destId="{AA7CB77F-72A0-4DB0-B552-CF75BA30DAD6}" srcOrd="4" destOrd="0" presId="urn:microsoft.com/office/officeart/2005/8/layout/chevron1"/>
    <dgm:cxn modelId="{3DAAC3E4-E812-4224-B084-4FA187FE904E}" type="presParOf" srcId="{AC172E69-B9CE-4161-A650-B9671838BB7E}" destId="{BA01F515-F1DF-4355-AF8B-04C7C5973B22}" srcOrd="5" destOrd="0" presId="urn:microsoft.com/office/officeart/2005/8/layout/chevron1"/>
    <dgm:cxn modelId="{5C500044-1091-40F9-B0BD-C4542CD2042C}" type="presParOf" srcId="{AC172E69-B9CE-4161-A650-B9671838BB7E}" destId="{51CAA6CB-4976-499A-B551-75214CDE040F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76E79F-8BCE-4121-9589-3ACCF97E98AA}">
      <dsp:nvSpPr>
        <dsp:cNvPr id="0" name=""/>
        <dsp:cNvSpPr/>
      </dsp:nvSpPr>
      <dsp:spPr>
        <a:xfrm rot="19579230">
          <a:off x="207912" y="1884271"/>
          <a:ext cx="1816215" cy="726486"/>
        </a:xfrm>
        <a:prstGeom prst="chevron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Включение ПК. Создание (открытие) документа</a:t>
          </a:r>
          <a:endParaRPr lang="ru-RU" sz="1200" b="1" kern="1200" dirty="0"/>
        </a:p>
      </dsp:txBody>
      <dsp:txXfrm rot="19579230">
        <a:off x="207912" y="1884271"/>
        <a:ext cx="1816215" cy="726486"/>
      </dsp:txXfrm>
    </dsp:sp>
    <dsp:sp modelId="{89C0AF3E-8536-4D06-A076-ABE3E03C53C9}">
      <dsp:nvSpPr>
        <dsp:cNvPr id="0" name=""/>
        <dsp:cNvSpPr/>
      </dsp:nvSpPr>
      <dsp:spPr>
        <a:xfrm rot="20612471">
          <a:off x="1845902" y="1070222"/>
          <a:ext cx="1816215" cy="726486"/>
        </a:xfrm>
        <a:prstGeom prst="chevron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Поиск нужного документа в ПК</a:t>
          </a:r>
          <a:endParaRPr lang="ru-RU" sz="1300" b="1" kern="1200" dirty="0"/>
        </a:p>
      </dsp:txBody>
      <dsp:txXfrm rot="20612471">
        <a:off x="1845902" y="1070222"/>
        <a:ext cx="1816215" cy="726486"/>
      </dsp:txXfrm>
    </dsp:sp>
    <dsp:sp modelId="{24260B29-B41B-47F3-82E0-6A826A1AD757}">
      <dsp:nvSpPr>
        <dsp:cNvPr id="0" name=""/>
        <dsp:cNvSpPr/>
      </dsp:nvSpPr>
      <dsp:spPr>
        <a:xfrm rot="658227">
          <a:off x="3652292" y="1030919"/>
          <a:ext cx="1886212" cy="726486"/>
        </a:xfrm>
        <a:prstGeom prst="chevron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Работа с документом</a:t>
          </a:r>
          <a:endParaRPr lang="ru-RU" sz="1300" b="1" kern="1200" dirty="0"/>
        </a:p>
      </dsp:txBody>
      <dsp:txXfrm rot="658227">
        <a:off x="3652292" y="1030919"/>
        <a:ext cx="1886212" cy="726486"/>
      </dsp:txXfrm>
    </dsp:sp>
    <dsp:sp modelId="{51CAA6CB-4976-499A-B551-75214CDE040F}">
      <dsp:nvSpPr>
        <dsp:cNvPr id="0" name=""/>
        <dsp:cNvSpPr/>
      </dsp:nvSpPr>
      <dsp:spPr>
        <a:xfrm rot="1192537">
          <a:off x="5325989" y="1571250"/>
          <a:ext cx="1816215" cy="726486"/>
        </a:xfrm>
        <a:prstGeom prst="chevron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Закрытие и сохранение документа</a:t>
          </a:r>
          <a:endParaRPr lang="ru-RU" sz="1300" b="1" kern="1200" dirty="0"/>
        </a:p>
      </dsp:txBody>
      <dsp:txXfrm rot="1192537">
        <a:off x="5325989" y="1571250"/>
        <a:ext cx="1816215" cy="726486"/>
      </dsp:txXfrm>
    </dsp:sp>
    <dsp:sp modelId="{102BD180-C6BA-4382-80CB-0E8A8793A2D9}">
      <dsp:nvSpPr>
        <dsp:cNvPr id="0" name=""/>
        <dsp:cNvSpPr/>
      </dsp:nvSpPr>
      <dsp:spPr>
        <a:xfrm rot="3030035">
          <a:off x="6646547" y="2643072"/>
          <a:ext cx="1816215" cy="726486"/>
        </a:xfrm>
        <a:prstGeom prst="chevron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Ошибки в документе</a:t>
          </a:r>
          <a:endParaRPr lang="ru-RU" sz="1300" b="1" kern="1200" dirty="0"/>
        </a:p>
      </dsp:txBody>
      <dsp:txXfrm rot="3030035">
        <a:off x="6646547" y="2643072"/>
        <a:ext cx="1816215" cy="72648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76E79F-8BCE-4121-9589-3ACCF97E98AA}">
      <dsp:nvSpPr>
        <dsp:cNvPr id="0" name=""/>
        <dsp:cNvSpPr/>
      </dsp:nvSpPr>
      <dsp:spPr>
        <a:xfrm rot="8274372">
          <a:off x="6367861" y="842073"/>
          <a:ext cx="1816215" cy="726486"/>
        </a:xfrm>
        <a:prstGeom prst="chevron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336" tIns="17336" rIns="52007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Работа с документом. Переделка</a:t>
          </a:r>
          <a:endParaRPr lang="ru-RU" sz="1300" b="1" kern="1200" dirty="0"/>
        </a:p>
      </dsp:txBody>
      <dsp:txXfrm rot="8274372">
        <a:off x="6367861" y="842073"/>
        <a:ext cx="1816215" cy="726486"/>
      </dsp:txXfrm>
    </dsp:sp>
    <dsp:sp modelId="{89C0AF3E-8536-4D06-A076-ABE3E03C53C9}">
      <dsp:nvSpPr>
        <dsp:cNvPr id="0" name=""/>
        <dsp:cNvSpPr/>
      </dsp:nvSpPr>
      <dsp:spPr>
        <a:xfrm rot="9718124">
          <a:off x="4892373" y="1775419"/>
          <a:ext cx="1816215" cy="726486"/>
        </a:xfrm>
        <a:prstGeom prst="chevron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336" tIns="17336" rIns="52007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Выключился компьютер</a:t>
          </a:r>
          <a:endParaRPr lang="ru-RU" sz="1300" b="1" kern="1200" dirty="0"/>
        </a:p>
      </dsp:txBody>
      <dsp:txXfrm rot="9718124">
        <a:off x="4892373" y="1775419"/>
        <a:ext cx="1816215" cy="726486"/>
      </dsp:txXfrm>
    </dsp:sp>
    <dsp:sp modelId="{24260B29-B41B-47F3-82E0-6A826A1AD757}">
      <dsp:nvSpPr>
        <dsp:cNvPr id="0" name=""/>
        <dsp:cNvSpPr/>
      </dsp:nvSpPr>
      <dsp:spPr>
        <a:xfrm rot="10800000">
          <a:off x="3096345" y="2088230"/>
          <a:ext cx="1886212" cy="726486"/>
        </a:xfrm>
        <a:prstGeom prst="chevron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336" tIns="17336" rIns="52007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Работа с документом. Восстановление</a:t>
          </a:r>
          <a:endParaRPr lang="ru-RU" sz="1300" b="1" kern="1200" dirty="0"/>
        </a:p>
      </dsp:txBody>
      <dsp:txXfrm rot="10800000">
        <a:off x="3096345" y="2088230"/>
        <a:ext cx="1886212" cy="726486"/>
      </dsp:txXfrm>
    </dsp:sp>
    <dsp:sp modelId="{51CAA6CB-4976-499A-B551-75214CDE040F}">
      <dsp:nvSpPr>
        <dsp:cNvPr id="0" name=""/>
        <dsp:cNvSpPr/>
      </dsp:nvSpPr>
      <dsp:spPr>
        <a:xfrm rot="12312234">
          <a:off x="1220362" y="1720279"/>
          <a:ext cx="1816215" cy="726486"/>
        </a:xfrm>
        <a:prstGeom prst="chevron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336" tIns="17336" rIns="52007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Изготовление копий документов</a:t>
          </a:r>
          <a:endParaRPr lang="ru-RU" sz="1300" b="1" kern="1200" dirty="0"/>
        </a:p>
      </dsp:txBody>
      <dsp:txXfrm rot="12312234">
        <a:off x="1220362" y="1720279"/>
        <a:ext cx="1816215" cy="726486"/>
      </dsp:txXfrm>
    </dsp:sp>
    <dsp:sp modelId="{102BD180-C6BA-4382-80CB-0E8A8793A2D9}">
      <dsp:nvSpPr>
        <dsp:cNvPr id="0" name=""/>
        <dsp:cNvSpPr/>
      </dsp:nvSpPr>
      <dsp:spPr>
        <a:xfrm rot="13731097">
          <a:off x="-116047" y="668399"/>
          <a:ext cx="1816215" cy="726486"/>
        </a:xfrm>
        <a:prstGeom prst="chevron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336" tIns="17336" rIns="52007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Закрытие документа. Хаотичное сохранение</a:t>
          </a:r>
          <a:endParaRPr lang="ru-RU" sz="1300" b="1" kern="1200" dirty="0"/>
        </a:p>
      </dsp:txBody>
      <dsp:txXfrm rot="13731097">
        <a:off x="-116047" y="668399"/>
        <a:ext cx="1816215" cy="72648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BDA3B8-1747-4080-A0AB-1EDD8257BAA9}">
      <dsp:nvSpPr>
        <dsp:cNvPr id="0" name=""/>
        <dsp:cNvSpPr/>
      </dsp:nvSpPr>
      <dsp:spPr>
        <a:xfrm>
          <a:off x="751817" y="0"/>
          <a:ext cx="5454981" cy="5454981"/>
        </a:xfrm>
        <a:prstGeom prst="triangl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7F7EBA-D131-4C22-B961-C7D002593799}">
      <dsp:nvSpPr>
        <dsp:cNvPr id="0" name=""/>
        <dsp:cNvSpPr/>
      </dsp:nvSpPr>
      <dsp:spPr>
        <a:xfrm>
          <a:off x="3479308" y="548428"/>
          <a:ext cx="3545737" cy="12912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79308" y="548428"/>
        <a:ext cx="3545737" cy="1291296"/>
      </dsp:txXfrm>
    </dsp:sp>
    <dsp:sp modelId="{7226AD86-CE65-4D0F-B434-364E54979898}">
      <dsp:nvSpPr>
        <dsp:cNvPr id="0" name=""/>
        <dsp:cNvSpPr/>
      </dsp:nvSpPr>
      <dsp:spPr>
        <a:xfrm>
          <a:off x="3479308" y="2001136"/>
          <a:ext cx="3545737" cy="12912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6129"/>
              <a:satOff val="6459"/>
              <a:lumOff val="701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Устаревание и (или) отсутствие достаточного количества ПК в ДОО. Ошибки при подготовке документов, отчетов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3479308" y="2001136"/>
        <a:ext cx="3545737" cy="1291296"/>
      </dsp:txXfrm>
    </dsp:sp>
    <dsp:sp modelId="{4B22137D-D5DA-4604-8BE3-CA8F12F26F99}">
      <dsp:nvSpPr>
        <dsp:cNvPr id="0" name=""/>
        <dsp:cNvSpPr/>
      </dsp:nvSpPr>
      <dsp:spPr>
        <a:xfrm>
          <a:off x="3479308" y="3453844"/>
          <a:ext cx="3545737" cy="12912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12259"/>
              <a:satOff val="12919"/>
              <a:lumOff val="1403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 системы хранения электронных документов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Изготовление лишних копий документов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Ошибки при подготовке документов, отчетов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79308" y="3453844"/>
        <a:ext cx="3545737" cy="129129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76E79F-8BCE-4121-9589-3ACCF97E98AA}">
      <dsp:nvSpPr>
        <dsp:cNvPr id="0" name=""/>
        <dsp:cNvSpPr/>
      </dsp:nvSpPr>
      <dsp:spPr>
        <a:xfrm>
          <a:off x="0" y="679880"/>
          <a:ext cx="2204963" cy="976305"/>
        </a:xfrm>
        <a:prstGeom prst="chevron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Включение ПК. Создание (открытие) документа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679880"/>
        <a:ext cx="2204963" cy="976305"/>
      </dsp:txXfrm>
    </dsp:sp>
    <dsp:sp modelId="{24260B29-B41B-47F3-82E0-6A826A1AD757}">
      <dsp:nvSpPr>
        <dsp:cNvPr id="0" name=""/>
        <dsp:cNvSpPr/>
      </dsp:nvSpPr>
      <dsp:spPr>
        <a:xfrm>
          <a:off x="1972765" y="720081"/>
          <a:ext cx="2289943" cy="959900"/>
        </a:xfrm>
        <a:prstGeom prst="chevron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Работа с документом</a:t>
          </a:r>
          <a:endParaRPr lang="ru-RU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72765" y="720081"/>
        <a:ext cx="2289943" cy="959900"/>
      </dsp:txXfrm>
    </dsp:sp>
    <dsp:sp modelId="{AA7CB77F-72A0-4DB0-B552-CF75BA30DAD6}">
      <dsp:nvSpPr>
        <dsp:cNvPr id="0" name=""/>
        <dsp:cNvSpPr/>
      </dsp:nvSpPr>
      <dsp:spPr>
        <a:xfrm>
          <a:off x="4008264" y="759038"/>
          <a:ext cx="2380214" cy="881985"/>
        </a:xfrm>
        <a:prstGeom prst="chevron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места хранения документа</a:t>
          </a:r>
          <a:endParaRPr lang="ru-RU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08264" y="759038"/>
        <a:ext cx="2380214" cy="881985"/>
      </dsp:txXfrm>
    </dsp:sp>
    <dsp:sp modelId="{51CAA6CB-4976-499A-B551-75214CDE040F}">
      <dsp:nvSpPr>
        <dsp:cNvPr id="0" name=""/>
        <dsp:cNvSpPr/>
      </dsp:nvSpPr>
      <dsp:spPr>
        <a:xfrm>
          <a:off x="6219972" y="741398"/>
          <a:ext cx="2204963" cy="881985"/>
        </a:xfrm>
        <a:prstGeom prst="chevron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Закрытие и сохранение документ</a:t>
          </a:r>
          <a:r>
            <a:rPr lang="ru-RU" sz="1500" b="1" kern="1200" dirty="0" smtClean="0"/>
            <a:t>а</a:t>
          </a:r>
          <a:endParaRPr lang="ru-RU" sz="1500" b="1" kern="1200" dirty="0"/>
        </a:p>
      </dsp:txBody>
      <dsp:txXfrm>
        <a:off x="6219972" y="741398"/>
        <a:ext cx="2204963" cy="8819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1564FD-EDA2-4CF7-B7C8-B139DEF369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90761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789B97-B078-4C19-A9CB-8DDBE29C8B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45097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484784"/>
            <a:ext cx="8328047" cy="5144830"/>
          </a:xfrm>
          <a:prstGeom prst="rect">
            <a:avLst/>
          </a:prstGeom>
        </p:spPr>
      </p:pic>
      <p:pic>
        <p:nvPicPr>
          <p:cNvPr id="11" name="Picture 2" descr="D:\Work\Bachti\!!!ВНУТРЕННИЕ\декабрь\презентация\gerb_ob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5619" y="121714"/>
            <a:ext cx="868070" cy="9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0007" y="1484784"/>
            <a:ext cx="7174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pPr lvl="0" defTabSz="396000"/>
            <a:r>
              <a:rPr lang="ru-RU" dirty="0" smtClean="0"/>
              <a:t>Название проекта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idx="1" hasCustomPrompt="1"/>
          </p:nvPr>
        </p:nvSpPr>
        <p:spPr>
          <a:xfrm>
            <a:off x="891105" y="3594393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Автор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2051720" y="121714"/>
            <a:ext cx="1008112" cy="1041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Логотип ведомства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37788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5" name="Picture 2" descr="D:\Work\Bachti\!!!ВНУТРЕННИЕ\декабрь\презентация\фотозона размер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1649" y="121714"/>
            <a:ext cx="1176868" cy="93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72981" y="760348"/>
            <a:ext cx="3629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r>
              <a:rPr lang="ru-RU" sz="3200" dirty="0" smtClean="0">
                <a:solidFill>
                  <a:srgbClr val="3B4555"/>
                </a:solidFill>
                <a:latin typeface="Futura PT Medium" pitchFamily="34" charset="-52"/>
              </a:rPr>
              <a:t>Заголовок слайда</a:t>
            </a:r>
            <a:endParaRPr lang="ru-RU" sz="3200" dirty="0">
              <a:solidFill>
                <a:srgbClr val="3B4555"/>
              </a:solidFill>
              <a:latin typeface="Futura PT Medium" pitchFamily="34" charset="-52"/>
            </a:endParaRPr>
          </a:p>
        </p:txBody>
      </p:sp>
      <p:sp>
        <p:nvSpPr>
          <p:cNvPr id="13" name="Текст 2"/>
          <p:cNvSpPr>
            <a:spLocks noGrp="1"/>
          </p:cNvSpPr>
          <p:nvPr>
            <p:ph idx="1" hasCustomPrompt="1"/>
          </p:nvPr>
        </p:nvSpPr>
        <p:spPr>
          <a:xfrm>
            <a:off x="899592" y="1556792"/>
            <a:ext cx="7803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Текст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endParaRPr lang="ru-RU" sz="2400" dirty="0" smtClean="0">
              <a:solidFill>
                <a:srgbClr val="3B4555"/>
              </a:solidFill>
              <a:latin typeface="Futura PT Book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6547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7174361" cy="2862322"/>
          </a:xfrm>
        </p:spPr>
        <p:txBody>
          <a:bodyPr/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эффективности работы старшего воспитателя с электронной документацией  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устранение существенных потерь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0591" y="4941168"/>
            <a:ext cx="426103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208 </a:t>
            </a:r>
          </a:p>
          <a:p>
            <a:pPr algn="l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1432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1696" y="764704"/>
            <a:ext cx="6142835" cy="720080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Хронометраж рабочего времени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53646"/>
            <a:ext cx="5400600" cy="331236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s://im0-tub-ru.yandex.net/i?id=e894197a40c6ff28197eb9e168aa29b0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99161">
            <a:off x="4654752" y="2760133"/>
            <a:ext cx="3956681" cy="332431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formula-truda.ru/bitrix/templates/keypage/images/norma/metody-normirovaniya-truda-rabochi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02923"/>
            <a:ext cx="210991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642599" y="116632"/>
            <a:ext cx="6035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к использованию методики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06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tinaomos.news/upload/main/074/074b69fca01c0d39521305479bf81d4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5" y="1844824"/>
            <a:ext cx="4104455" cy="457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908720"/>
            <a:ext cx="6997910" cy="1384995"/>
          </a:xfrm>
        </p:spPr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шаблонов документов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соответствии с ГОСТ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 7.0.97-2016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static.tildacdn.com/tild6666-6361-4565-b662-623831396265/notes-150587_1280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98522">
            <a:off x="5062883" y="2627980"/>
            <a:ext cx="3071724" cy="315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917404" y="116632"/>
            <a:ext cx="3486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действия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320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007977" y="404664"/>
            <a:ext cx="4847802" cy="1152128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«Было» – «Стало»)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FC55EA92-9E8C-4570-AEAE-1C3451F953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09303363"/>
              </p:ext>
            </p:extLst>
          </p:nvPr>
        </p:nvGraphicFramePr>
        <p:xfrm>
          <a:off x="323527" y="1700808"/>
          <a:ext cx="8424937" cy="49787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64496">
                  <a:extLst>
                    <a:ext uri="{9D8B030D-6E8A-4147-A177-3AD203B41FA5}">
                      <a16:colId xmlns="" xmlns:a16="http://schemas.microsoft.com/office/drawing/2014/main" val="4042202169"/>
                    </a:ext>
                  </a:extLst>
                </a:gridCol>
                <a:gridCol w="3960441">
                  <a:extLst>
                    <a:ext uri="{9D8B030D-6E8A-4147-A177-3AD203B41FA5}">
                      <a16:colId xmlns="" xmlns:a16="http://schemas.microsoft.com/office/drawing/2014/main" val="761562910"/>
                    </a:ext>
                  </a:extLst>
                </a:gridCol>
              </a:tblGrid>
              <a:tr h="53715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БЫЛО</a:t>
                      </a:r>
                      <a:endParaRPr lang="ru-RU" sz="24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СТАЛО</a:t>
                      </a:r>
                      <a:endParaRPr lang="ru-RU" sz="24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66820122"/>
                  </a:ext>
                </a:extLst>
              </a:tr>
              <a:tr h="19111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Потери времени на поиск нужных документов на ПК</a:t>
                      </a:r>
                      <a:endParaRPr lang="ru-RU" sz="24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системы файлов на ПК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учетных записей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ПК для администратора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гостей</a:t>
                      </a:r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49648800"/>
                  </a:ext>
                </a:extLst>
              </a:tr>
              <a:tr h="9668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Захламленность ПК ненужными и устаревшими файлами</a:t>
                      </a:r>
                      <a:endParaRPr lang="ru-RU" sz="24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портфелей и папок</a:t>
                      </a: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24081032"/>
                  </a:ext>
                </a:extLst>
              </a:tr>
              <a:tr h="10776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Ошибки при составлении документов и необходимость их исправления</a:t>
                      </a:r>
                      <a:endParaRPr lang="ru-RU" sz="24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Шаблоны документов</a:t>
                      </a:r>
                    </a:p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Банк готовых документов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26137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72690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007977" y="404664"/>
            <a:ext cx="4847802" cy="1152128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«Было» – «Стало»)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бер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700808"/>
            <a:ext cx="4019939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бер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700808"/>
            <a:ext cx="3995936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472690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38554" y="4752280"/>
            <a:ext cx="40531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2060"/>
              </a:solidFill>
            </a:endParaRPr>
          </a:p>
          <a:p>
            <a:endParaRPr lang="ru-RU" sz="800" dirty="0">
              <a:ea typeface="Calibri"/>
              <a:cs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effectLst/>
              </a:rPr>
              <a:t> </a:t>
            </a:r>
            <a:endParaRPr lang="ru-RU" sz="800" dirty="0">
              <a:ea typeface="Calibri"/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Scan_20230411_1042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969667" y="-305370"/>
            <a:ext cx="4844626" cy="78488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1187624" y="0"/>
            <a:ext cx="6480720" cy="954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defRPr/>
            </a:pPr>
            <a:r>
              <a:rPr lang="ru-RU" sz="2000" b="1" dirty="0" smtClean="0">
                <a:solidFill>
                  <a:srgbClr val="3B4555"/>
                </a:solidFill>
                <a:latin typeface="Futura PT Medium" pitchFamily="34" charset="-52"/>
              </a:rPr>
              <a:t>Паспорт </a:t>
            </a:r>
            <a:r>
              <a:rPr lang="ru-RU" sz="2000" b="1" dirty="0" err="1" smtClean="0">
                <a:solidFill>
                  <a:srgbClr val="3B4555"/>
                </a:solidFill>
                <a:latin typeface="Futura PT Medium" pitchFamily="34" charset="-52"/>
              </a:rPr>
              <a:t>лин-проекта</a:t>
            </a:r>
            <a:r>
              <a:rPr lang="ru-RU" sz="2000" dirty="0" smtClean="0">
                <a:solidFill>
                  <a:srgbClr val="3B4555"/>
                </a:solidFill>
                <a:latin typeface="Futura PT Medium" pitchFamily="34" charset="-52"/>
              </a:rPr>
              <a:t/>
            </a:r>
            <a:br>
              <a:rPr lang="ru-RU" sz="2000" dirty="0" smtClean="0">
                <a:solidFill>
                  <a:srgbClr val="3B4555"/>
                </a:solidFill>
                <a:latin typeface="Futura PT Medium" pitchFamily="34" charset="-52"/>
              </a:rPr>
            </a:br>
            <a:r>
              <a:rPr lang="ru-RU" dirty="0" smtClean="0">
                <a:solidFill>
                  <a:srgbClr val="3B4555"/>
                </a:solidFill>
                <a:latin typeface="Futura PT Medium" pitchFamily="34" charset="-52"/>
              </a:rPr>
              <a:t/>
            </a:r>
            <a:br>
              <a:rPr lang="ru-RU" dirty="0" smtClean="0">
                <a:solidFill>
                  <a:srgbClr val="3B4555"/>
                </a:solidFill>
                <a:latin typeface="Futura PT Medium" pitchFamily="34" charset="-52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6514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980727"/>
            <a:ext cx="5400600" cy="3693319"/>
          </a:xfrm>
        </p:spPr>
        <p:txBody>
          <a:bodyPr/>
          <a:lstStyle/>
          <a:p>
            <a:pPr algn="l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проекта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Аношина Е.М., старший воспитатель МБДОУ, руководитель проекта</a:t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Ильюшина М.А., воспитатель</a:t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Зубашевская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Н.П., учитель-логопед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="" xmlns:a16="http://schemas.microsoft.com/office/drawing/2014/main" id="{7C1D1D30-7EF2-45EF-BDDC-436FE7BC0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2989" y="2996952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="" xmlns:a16="http://schemas.microsoft.com/office/drawing/2014/main" id="{7C1D1D30-7EF2-45EF-BDDC-436FE7BC0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2518" y="4077072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="" xmlns:a16="http://schemas.microsoft.com/office/drawing/2014/main" id="{7C1D1D30-7EF2-45EF-BDDC-436FE7BC0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2989" y="2072590"/>
            <a:ext cx="562235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45762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.klerk.ru/img/pb/original/Buhpikchanormfon_15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7" y="1992810"/>
            <a:ext cx="5112568" cy="352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501" y="188640"/>
            <a:ext cx="6911507" cy="584775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текущего состояния процесса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407977615"/>
              </p:ext>
            </p:extLst>
          </p:nvPr>
        </p:nvGraphicFramePr>
        <p:xfrm>
          <a:off x="395536" y="116632"/>
          <a:ext cx="8424936" cy="4824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790786628"/>
              </p:ext>
            </p:extLst>
          </p:nvPr>
        </p:nvGraphicFramePr>
        <p:xfrm>
          <a:off x="539552" y="3573016"/>
          <a:ext cx="84249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xmlns="" val="338471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0203" y="332656"/>
            <a:ext cx="3763595" cy="584775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Пирамида проблем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612" y="2924944"/>
            <a:ext cx="1800200" cy="1341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054639583"/>
              </p:ext>
            </p:extLst>
          </p:nvPr>
        </p:nvGraphicFramePr>
        <p:xfrm>
          <a:off x="899592" y="1196752"/>
          <a:ext cx="7776864" cy="5454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7969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3578" y="530693"/>
            <a:ext cx="2144561" cy="584775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783lab.com/wp-content/uploads/2017/04/a-woman-who-wonders-that-natto-becomes-constipa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86462"/>
            <a:ext cx="5328592" cy="405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Выноска-облако 9"/>
          <p:cNvSpPr/>
          <p:nvPr/>
        </p:nvSpPr>
        <p:spPr bwMode="auto">
          <a:xfrm>
            <a:off x="5868144" y="1212724"/>
            <a:ext cx="2880320" cy="2088232"/>
          </a:xfrm>
          <a:prstGeom prst="cloudCallout">
            <a:avLst>
              <a:gd name="adj1" fmla="val -49262"/>
              <a:gd name="adj2" fmla="val 5792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нужного файла в ПК. Потеря важных документов и информации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Выноска-облако 11"/>
          <p:cNvSpPr/>
          <p:nvPr/>
        </p:nvSpPr>
        <p:spPr bwMode="auto">
          <a:xfrm>
            <a:off x="3203848" y="529352"/>
            <a:ext cx="2880320" cy="2088232"/>
          </a:xfrm>
          <a:prstGeom prst="cloudCallout">
            <a:avLst>
              <a:gd name="adj1" fmla="val -3301"/>
              <a:gd name="adj2" fmla="val 8014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лишних копий документов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Выноска-облако 12"/>
          <p:cNvSpPr/>
          <p:nvPr/>
        </p:nvSpPr>
        <p:spPr bwMode="auto">
          <a:xfrm>
            <a:off x="6084168" y="3356992"/>
            <a:ext cx="2880320" cy="2088232"/>
          </a:xfrm>
          <a:prstGeom prst="cloudCallout">
            <a:avLst>
              <a:gd name="adj1" fmla="val -53527"/>
              <a:gd name="adj2" fmla="val 5335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при подготовке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Выноска-облако 13"/>
          <p:cNvSpPr/>
          <p:nvPr/>
        </p:nvSpPr>
        <p:spPr bwMode="auto">
          <a:xfrm>
            <a:off x="78614" y="1257733"/>
            <a:ext cx="3168352" cy="2519468"/>
          </a:xfrm>
          <a:prstGeom prst="cloudCallout">
            <a:avLst>
              <a:gd name="adj1" fmla="val 43337"/>
              <a:gd name="adj2" fmla="val 5185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Устаревшие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ненужные документы в ПК. Нет времени для разбора документов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Выноска-облако 14"/>
          <p:cNvSpPr/>
          <p:nvPr/>
        </p:nvSpPr>
        <p:spPr bwMode="auto">
          <a:xfrm>
            <a:off x="349207" y="4077072"/>
            <a:ext cx="2652844" cy="1944216"/>
          </a:xfrm>
          <a:prstGeom prst="cloudCallout">
            <a:avLst>
              <a:gd name="adj1" fmla="val 56874"/>
              <a:gd name="adj2" fmla="val 2982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проблемы</a:t>
            </a:r>
          </a:p>
        </p:txBody>
      </p:sp>
    </p:spTree>
    <p:extLst>
      <p:ext uri="{BB962C8B-B14F-4D97-AF65-F5344CB8AC3E}">
        <p14:creationId xmlns:p14="http://schemas.microsoft.com/office/powerpoint/2010/main" xmlns="" val="171344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6901" y="908721"/>
            <a:ext cx="6818341" cy="792088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целевого состояния процесса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317046621"/>
              </p:ext>
            </p:extLst>
          </p:nvPr>
        </p:nvGraphicFramePr>
        <p:xfrm>
          <a:off x="395536" y="1628800"/>
          <a:ext cx="8424936" cy="3559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https://blog.woobox.com/wp-content/uploads/Best-Social-Media-Marketing-Idea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074" y="3429001"/>
            <a:ext cx="833038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557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7265" y="116632"/>
            <a:ext cx="4912691" cy="954107"/>
          </a:xfrm>
        </p:spPr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дерева проблем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оиск путей решения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" descr="C:\Users\User\Desktop\Бережливое производство\бережлив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3096344" cy="27987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бер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5364088" y="3212976"/>
            <a:ext cx="3456384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54270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-36512" y="0"/>
            <a:ext cx="9180512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247" y="116632"/>
            <a:ext cx="6352445" cy="461665"/>
          </a:xfrm>
        </p:spPr>
        <p:txBody>
          <a:bodyPr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по  устранению проблем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7083987"/>
              </p:ext>
            </p:extLst>
          </p:nvPr>
        </p:nvGraphicFramePr>
        <p:xfrm>
          <a:off x="179512" y="681015"/>
          <a:ext cx="8784974" cy="617698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764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346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738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578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Проблема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7729">
                <a:tc rowSpan="2"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Поиск нужного файла в ПК. Потеря важных документов и информации в ПК.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Изготовление лишних копий документов</a:t>
                      </a:r>
                    </a:p>
                  </a:txBody>
                  <a:tcP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системы файлов на ПК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Старший воспитатель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77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разных учетных записей на ПК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Специалисты ДОУ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7729">
                <a:tc rowSpan="2"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Устаревшие и ненужные документы в ПК. Нет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времени для разбора документов в ПК.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Хронометраж рабочего времени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Старший воспитатель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77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Методика по развитию самоорганизации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Старший воспитатель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7729">
                <a:tc rowSpan="5"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Ошибки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 подготовке документов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Алгоритм создания документов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Старший воспитатель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777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шаблонов документов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Старший воспитатель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777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банка готовых документов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Старший воспитатель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777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Курсы повышения квалификации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Старший воспитатель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777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Изучение ГОСТ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делопроизводству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Старший воспитатель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7772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Технические проблемы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нового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ПК</a:t>
                      </a:r>
                    </a:p>
                    <a:p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Обновление имеющегося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ДОУ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8453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11090</TotalTime>
  <Words>335</Words>
  <Application>Microsoft Office PowerPoint</Application>
  <PresentationFormat>Экран (4:3)</PresentationFormat>
  <Paragraphs>84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Оформление по умолчанию</vt:lpstr>
      <vt:lpstr>Увеличение эффективности работы старшего воспитателя с электронной документацией   через устранение существенных потерь</vt:lpstr>
      <vt:lpstr>Слайд 2</vt:lpstr>
      <vt:lpstr>Команда проекта   Аношина Е.М., старший воспитатель МБДОУ, руководитель проекта   Ильюшина М.А., воспитатель    Зубашевская Н.П., учитель-логопед</vt:lpstr>
      <vt:lpstr>Карта текущего состояния процесса</vt:lpstr>
      <vt:lpstr>Пирамида проблем</vt:lpstr>
      <vt:lpstr>Проблемы</vt:lpstr>
      <vt:lpstr>Карта целевого состояния процесса</vt:lpstr>
      <vt:lpstr>Определение дерева проблем Поиск путей решения</vt:lpstr>
      <vt:lpstr>План мероприятий по  устранению проблем</vt:lpstr>
      <vt:lpstr>Хронометраж рабочего времени </vt:lpstr>
      <vt:lpstr>Составление шаблонов документов  в соответствии с ГОСТ Р 7.0.97-2016 </vt:lpstr>
      <vt:lpstr>Достигнутые результаты «Было» – «Стало») </vt:lpstr>
      <vt:lpstr>Достигнутые результаты «Было» – «Стало»)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Арам Аракелян</dc:creator>
  <cp:lastModifiedBy>User</cp:lastModifiedBy>
  <cp:revision>648</cp:revision>
  <cp:lastPrinted>2019-02-18T01:46:55Z</cp:lastPrinted>
  <dcterms:created xsi:type="dcterms:W3CDTF">2007-01-29T08:57:19Z</dcterms:created>
  <dcterms:modified xsi:type="dcterms:W3CDTF">2023-04-11T03:47:54Z</dcterms:modified>
</cp:coreProperties>
</file>